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095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2494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23668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53912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95171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9801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3877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0811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1775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9067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969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905D1-5CB0-41CC-89DE-33330486E0E5}" type="datetimeFigureOut">
              <a:rPr lang="fr-CA" smtClean="0"/>
              <a:t>2017-05-02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8E25E-433D-476A-82EE-551B623E282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23138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 smtClean="0"/>
              <a:t>Examples</a:t>
            </a:r>
            <a:r>
              <a:rPr lang="fr-CA" dirty="0" smtClean="0"/>
              <a:t> of </a:t>
            </a:r>
            <a:r>
              <a:rPr lang="fr-CA" dirty="0" err="1" smtClean="0"/>
              <a:t>pictures</a:t>
            </a:r>
            <a:r>
              <a:rPr lang="fr-CA" dirty="0" smtClean="0"/>
              <a:t>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reflect</a:t>
            </a:r>
            <a:r>
              <a:rPr lang="fr-CA" dirty="0" smtClean="0"/>
              <a:t> </a:t>
            </a:r>
            <a:r>
              <a:rPr lang="fr-CA" dirty="0" err="1" smtClean="0"/>
              <a:t>my</a:t>
            </a:r>
            <a:r>
              <a:rPr lang="fr-CA" dirty="0" smtClean="0"/>
              <a:t> services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059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32329" y="-10926"/>
            <a:ext cx="10515600" cy="1325563"/>
          </a:xfrm>
        </p:spPr>
        <p:txBody>
          <a:bodyPr/>
          <a:lstStyle/>
          <a:p>
            <a:r>
              <a:rPr lang="fr-CA" dirty="0" smtClean="0"/>
              <a:t>Rocket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991907"/>
            <a:ext cx="10515600" cy="2544669"/>
          </a:xfrm>
        </p:spPr>
        <p:txBody>
          <a:bodyPr/>
          <a:lstStyle/>
          <a:p>
            <a:r>
              <a:rPr lang="fr-CA" dirty="0" smtClean="0"/>
              <a:t>I help </a:t>
            </a:r>
            <a:r>
              <a:rPr lang="fr-CA" dirty="0" err="1" smtClean="0"/>
              <a:t>start</a:t>
            </a:r>
            <a:r>
              <a:rPr lang="fr-CA" dirty="0" smtClean="0"/>
              <a:t> or </a:t>
            </a:r>
            <a:r>
              <a:rPr lang="fr-CA" dirty="0" err="1" smtClean="0"/>
              <a:t>re-start</a:t>
            </a:r>
            <a:r>
              <a:rPr lang="fr-CA" dirty="0" smtClean="0"/>
              <a:t> or </a:t>
            </a:r>
            <a:r>
              <a:rPr lang="fr-CA" dirty="0" err="1" smtClean="0"/>
              <a:t>take</a:t>
            </a:r>
            <a:r>
              <a:rPr lang="fr-CA" dirty="0" smtClean="0"/>
              <a:t> off marketing and sales </a:t>
            </a:r>
            <a:r>
              <a:rPr lang="fr-CA" dirty="0" err="1" smtClean="0"/>
              <a:t>projects</a:t>
            </a:r>
            <a:r>
              <a:rPr lang="fr-CA" dirty="0" smtClean="0"/>
              <a:t> </a:t>
            </a:r>
            <a:r>
              <a:rPr lang="fr-CA" dirty="0" err="1" smtClean="0"/>
              <a:t>quickly</a:t>
            </a:r>
            <a:r>
              <a:rPr lang="fr-CA" dirty="0" smtClean="0"/>
              <a:t> in an </a:t>
            </a:r>
            <a:r>
              <a:rPr lang="fr-CA" dirty="0" err="1" smtClean="0"/>
              <a:t>efficenty</a:t>
            </a:r>
            <a:r>
              <a:rPr lang="fr-CA" dirty="0" smtClean="0"/>
              <a:t> </a:t>
            </a:r>
            <a:r>
              <a:rPr lang="fr-CA" dirty="0" err="1" smtClean="0"/>
              <a:t>manner</a:t>
            </a:r>
            <a:r>
              <a:rPr lang="fr-CA" dirty="0" smtClean="0"/>
              <a:t> and </a:t>
            </a:r>
            <a:r>
              <a:rPr lang="fr-CA" dirty="0" err="1" smtClean="0"/>
              <a:t>with</a:t>
            </a:r>
            <a:r>
              <a:rPr lang="fr-CA" dirty="0" smtClean="0"/>
              <a:t> </a:t>
            </a:r>
            <a:r>
              <a:rPr lang="fr-CA" dirty="0" err="1" smtClean="0"/>
              <a:t>methodology</a:t>
            </a:r>
            <a:endParaRPr lang="fr-CA" dirty="0" smtClean="0"/>
          </a:p>
          <a:p>
            <a:r>
              <a:rPr lang="fr-CA" dirty="0" smtClean="0"/>
              <a:t>I move </a:t>
            </a:r>
            <a:r>
              <a:rPr lang="fr-CA" dirty="0" err="1" smtClean="0"/>
              <a:t>quickly</a:t>
            </a:r>
            <a:endParaRPr lang="fr-CA" dirty="0" smtClean="0"/>
          </a:p>
          <a:p>
            <a:r>
              <a:rPr lang="fr-CA" dirty="0" smtClean="0"/>
              <a:t>I have a goal in </a:t>
            </a:r>
            <a:r>
              <a:rPr lang="fr-CA" dirty="0" err="1" smtClean="0"/>
              <a:t>mind</a:t>
            </a:r>
            <a:endParaRPr lang="fr-CA" dirty="0" smtClean="0"/>
          </a:p>
          <a:p>
            <a:r>
              <a:rPr lang="fr-CA" dirty="0" smtClean="0"/>
              <a:t>I </a:t>
            </a:r>
            <a:r>
              <a:rPr lang="fr-CA" dirty="0" err="1" smtClean="0"/>
              <a:t>am</a:t>
            </a:r>
            <a:r>
              <a:rPr lang="fr-CA" dirty="0" smtClean="0"/>
              <a:t> the bulldozer of </a:t>
            </a:r>
            <a:r>
              <a:rPr lang="fr-CA" dirty="0" err="1" smtClean="0"/>
              <a:t>project</a:t>
            </a:r>
            <a:r>
              <a:rPr lang="fr-CA" dirty="0" smtClean="0"/>
              <a:t> management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0611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Arrows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26104"/>
          </a:xfrm>
        </p:spPr>
        <p:txBody>
          <a:bodyPr/>
          <a:lstStyle/>
          <a:p>
            <a:r>
              <a:rPr lang="fr-CA" dirty="0" smtClean="0"/>
              <a:t>Common </a:t>
            </a:r>
            <a:r>
              <a:rPr lang="fr-CA" dirty="0" err="1" smtClean="0"/>
              <a:t>sense</a:t>
            </a:r>
            <a:endParaRPr lang="fr-CA" dirty="0" smtClean="0"/>
          </a:p>
          <a:p>
            <a:r>
              <a:rPr lang="fr-CA" dirty="0" smtClean="0"/>
              <a:t>I do </a:t>
            </a:r>
            <a:r>
              <a:rPr lang="fr-CA" dirty="0" err="1" smtClean="0"/>
              <a:t>everything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a goal in </a:t>
            </a:r>
            <a:r>
              <a:rPr lang="fr-CA" dirty="0" err="1" smtClean="0"/>
              <a:t>mind</a:t>
            </a:r>
            <a:endParaRPr lang="fr-CA" dirty="0" smtClean="0"/>
          </a:p>
          <a:p>
            <a:r>
              <a:rPr lang="fr-CA" dirty="0" smtClean="0"/>
              <a:t>I </a:t>
            </a:r>
            <a:r>
              <a:rPr lang="fr-CA" dirty="0" err="1" smtClean="0"/>
              <a:t>offer</a:t>
            </a:r>
            <a:r>
              <a:rPr lang="fr-CA" dirty="0" smtClean="0"/>
              <a:t> guidance, a </a:t>
            </a:r>
            <a:r>
              <a:rPr lang="fr-CA" dirty="0" err="1" smtClean="0"/>
              <a:t>clear</a:t>
            </a:r>
            <a:r>
              <a:rPr lang="fr-CA" dirty="0" smtClean="0"/>
              <a:t> </a:t>
            </a:r>
            <a:r>
              <a:rPr lang="fr-CA" dirty="0" err="1" smtClean="0"/>
              <a:t>path</a:t>
            </a:r>
            <a:r>
              <a:rPr lang="fr-CA" dirty="0" smtClean="0"/>
              <a:t> to </a:t>
            </a:r>
            <a:r>
              <a:rPr lang="fr-CA" dirty="0" err="1" smtClean="0"/>
              <a:t>achieving</a:t>
            </a:r>
            <a:r>
              <a:rPr lang="fr-CA" dirty="0" smtClean="0"/>
              <a:t> </a:t>
            </a:r>
            <a:r>
              <a:rPr lang="fr-CA" dirty="0" err="1" smtClean="0"/>
              <a:t>my</a:t>
            </a:r>
            <a:r>
              <a:rPr lang="fr-CA" dirty="0" smtClean="0"/>
              <a:t> clients goal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43255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 smtClean="0"/>
              <a:t>Ideas</a:t>
            </a:r>
            <a:r>
              <a:rPr lang="fr-CA" dirty="0" smtClean="0"/>
              <a:t> of design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0876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CA" dirty="0" smtClean="0"/>
              <a:t>Shape and mix of a rocket and a </a:t>
            </a:r>
            <a:r>
              <a:rPr lang="fr-CA" dirty="0" err="1" smtClean="0"/>
              <a:t>arrow</a:t>
            </a:r>
            <a:endParaRPr lang="fr-CA" dirty="0" smtClean="0"/>
          </a:p>
          <a:p>
            <a:pPr marL="0" indent="0">
              <a:buNone/>
            </a:pPr>
            <a:r>
              <a:rPr lang="fr-CA" dirty="0" err="1" smtClean="0"/>
              <a:t>Dynamic</a:t>
            </a:r>
            <a:r>
              <a:rPr lang="fr-CA" dirty="0" smtClean="0"/>
              <a:t>: use of </a:t>
            </a:r>
            <a:r>
              <a:rPr lang="fr-CA" dirty="0" err="1" smtClean="0"/>
              <a:t>vivid</a:t>
            </a:r>
            <a:r>
              <a:rPr lang="fr-CA" dirty="0" smtClean="0"/>
              <a:t> </a:t>
            </a:r>
            <a:r>
              <a:rPr lang="fr-CA" dirty="0" err="1" smtClean="0"/>
              <a:t>colors</a:t>
            </a:r>
            <a:r>
              <a:rPr lang="fr-CA" dirty="0" smtClean="0"/>
              <a:t>: one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 </a:t>
            </a:r>
            <a:r>
              <a:rPr lang="fr-CA" dirty="0" err="1" smtClean="0"/>
              <a:t>reassuring-gives</a:t>
            </a:r>
            <a:r>
              <a:rPr lang="fr-CA" dirty="0" smtClean="0"/>
              <a:t> </a:t>
            </a:r>
            <a:r>
              <a:rPr lang="fr-CA" dirty="0" err="1" smtClean="0"/>
              <a:t>piece</a:t>
            </a:r>
            <a:r>
              <a:rPr lang="fr-CA" dirty="0" smtClean="0"/>
              <a:t> of </a:t>
            </a:r>
            <a:r>
              <a:rPr lang="fr-CA" dirty="0" err="1" smtClean="0"/>
              <a:t>mind</a:t>
            </a:r>
            <a:r>
              <a:rPr lang="fr-CA" dirty="0" smtClean="0"/>
              <a:t> (</a:t>
            </a:r>
            <a:r>
              <a:rPr lang="fr-CA" dirty="0" err="1" smtClean="0"/>
              <a:t>blue</a:t>
            </a:r>
            <a:r>
              <a:rPr lang="fr-CA" dirty="0" smtClean="0"/>
              <a:t>) and </a:t>
            </a:r>
            <a:r>
              <a:rPr lang="fr-CA" dirty="0" err="1" smtClean="0"/>
              <a:t>another</a:t>
            </a:r>
            <a:r>
              <a:rPr lang="fr-CA" dirty="0" smtClean="0"/>
              <a:t> one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 </a:t>
            </a:r>
            <a:r>
              <a:rPr lang="fr-CA" dirty="0" err="1" smtClean="0"/>
              <a:t>dynamic</a:t>
            </a:r>
            <a:r>
              <a:rPr lang="fr-CA" dirty="0" smtClean="0"/>
              <a:t>-shows </a:t>
            </a:r>
            <a:r>
              <a:rPr lang="fr-CA" dirty="0" err="1" smtClean="0"/>
              <a:t>movement</a:t>
            </a:r>
            <a:r>
              <a:rPr lang="fr-CA" dirty="0" smtClean="0"/>
              <a:t> but </a:t>
            </a:r>
            <a:r>
              <a:rPr lang="fr-CA" dirty="0" err="1" smtClean="0"/>
              <a:t>does</a:t>
            </a:r>
            <a:r>
              <a:rPr lang="fr-CA" dirty="0" smtClean="0"/>
              <a:t> not </a:t>
            </a:r>
            <a:r>
              <a:rPr lang="fr-CA" dirty="0" err="1" smtClean="0"/>
              <a:t>exciting</a:t>
            </a:r>
            <a:r>
              <a:rPr lang="fr-CA" dirty="0" smtClean="0"/>
              <a:t> or </a:t>
            </a:r>
            <a:r>
              <a:rPr lang="fr-CA" dirty="0" err="1" smtClean="0"/>
              <a:t>makes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feel</a:t>
            </a:r>
            <a:r>
              <a:rPr lang="fr-CA" dirty="0" smtClean="0"/>
              <a:t> </a:t>
            </a:r>
            <a:r>
              <a:rPr lang="fr-CA" dirty="0" err="1" smtClean="0"/>
              <a:t>nervous</a:t>
            </a:r>
            <a:r>
              <a:rPr lang="fr-CA" dirty="0" smtClean="0"/>
              <a:t> </a:t>
            </a:r>
            <a:r>
              <a:rPr lang="fr-CA" dirty="0" err="1" smtClean="0"/>
              <a:t>when</a:t>
            </a:r>
            <a:r>
              <a:rPr lang="fr-CA" dirty="0" smtClean="0"/>
              <a:t> </a:t>
            </a:r>
            <a:r>
              <a:rPr lang="fr-CA" dirty="0" err="1" smtClean="0"/>
              <a:t>looking</a:t>
            </a:r>
            <a:r>
              <a:rPr lang="fr-CA" dirty="0" smtClean="0"/>
              <a:t> at the </a:t>
            </a:r>
            <a:r>
              <a:rPr lang="fr-CA" dirty="0" err="1" smtClean="0"/>
              <a:t>color</a:t>
            </a:r>
            <a:endParaRPr lang="fr-CA" dirty="0" smtClean="0"/>
          </a:p>
          <a:p>
            <a:pPr marL="0" indent="0">
              <a:buNone/>
            </a:pPr>
            <a:r>
              <a:rPr lang="fr-CA" dirty="0" err="1" smtClean="0"/>
              <a:t>Bottom</a:t>
            </a:r>
            <a:r>
              <a:rPr lang="fr-CA" dirty="0" smtClean="0"/>
              <a:t> of logo to </a:t>
            </a:r>
            <a:r>
              <a:rPr lang="fr-CA" dirty="0" err="1" smtClean="0"/>
              <a:t>start</a:t>
            </a:r>
            <a:r>
              <a:rPr lang="fr-CA" dirty="0" smtClean="0"/>
              <a:t> </a:t>
            </a:r>
            <a:r>
              <a:rPr lang="fr-CA" dirty="0" err="1" smtClean="0"/>
              <a:t>with</a:t>
            </a:r>
            <a:r>
              <a:rPr lang="fr-CA" dirty="0" smtClean="0"/>
              <a:t> dots and a </a:t>
            </a:r>
            <a:r>
              <a:rPr lang="fr-CA" dirty="0" err="1" smtClean="0"/>
              <a:t>color</a:t>
            </a:r>
            <a:r>
              <a:rPr lang="fr-CA" dirty="0" smtClean="0"/>
              <a:t> </a:t>
            </a:r>
            <a:r>
              <a:rPr lang="fr-CA" dirty="0" err="1" smtClean="0"/>
              <a:t>see</a:t>
            </a:r>
            <a:r>
              <a:rPr lang="fr-CA" dirty="0" smtClean="0"/>
              <a:t> </a:t>
            </a:r>
            <a:r>
              <a:rPr lang="fr-CA" dirty="0" err="1" smtClean="0"/>
              <a:t>example</a:t>
            </a:r>
            <a:r>
              <a:rPr lang="fr-CA" dirty="0" smtClean="0"/>
              <a:t>:</a:t>
            </a:r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r>
              <a:rPr lang="fr-CA" dirty="0" err="1" smtClean="0"/>
              <a:t>Then</a:t>
            </a:r>
            <a:r>
              <a:rPr lang="fr-CA" dirty="0" smtClean="0"/>
              <a:t> top of logo has </a:t>
            </a:r>
            <a:r>
              <a:rPr lang="fr-CA" dirty="0" err="1" smtClean="0"/>
              <a:t>define</a:t>
            </a:r>
            <a:r>
              <a:rPr lang="fr-CA" dirty="0" smtClean="0"/>
              <a:t> or full </a:t>
            </a:r>
            <a:r>
              <a:rPr lang="fr-CA" dirty="0" err="1" smtClean="0"/>
              <a:t>lines</a:t>
            </a:r>
            <a:r>
              <a:rPr lang="fr-CA" dirty="0" smtClean="0"/>
              <a:t> </a:t>
            </a:r>
            <a:r>
              <a:rPr lang="fr-CA" dirty="0" err="1" smtClean="0"/>
              <a:t>which</a:t>
            </a:r>
            <a:r>
              <a:rPr lang="fr-CA" dirty="0" smtClean="0"/>
              <a:t> </a:t>
            </a:r>
            <a:r>
              <a:rPr lang="fr-CA" dirty="0" err="1" smtClean="0"/>
              <a:t>represents</a:t>
            </a:r>
            <a:r>
              <a:rPr lang="fr-CA" dirty="0" smtClean="0"/>
              <a:t> </a:t>
            </a:r>
            <a:r>
              <a:rPr lang="fr-CA" dirty="0" err="1" smtClean="0"/>
              <a:t>acheived</a:t>
            </a:r>
            <a:r>
              <a:rPr lang="fr-CA" dirty="0" smtClean="0"/>
              <a:t> </a:t>
            </a:r>
            <a:r>
              <a:rPr lang="fr-CA" dirty="0" err="1" smtClean="0"/>
              <a:t>results</a:t>
            </a:r>
            <a:r>
              <a:rPr lang="fr-CA" dirty="0" smtClean="0"/>
              <a:t>, </a:t>
            </a:r>
            <a:r>
              <a:rPr lang="fr-CA" dirty="0" err="1" smtClean="0"/>
              <a:t>completed</a:t>
            </a:r>
            <a:r>
              <a:rPr lang="fr-CA" dirty="0" smtClean="0"/>
              <a:t> </a:t>
            </a:r>
            <a:r>
              <a:rPr lang="fr-CA" dirty="0" err="1" smtClean="0"/>
              <a:t>projects</a:t>
            </a:r>
            <a:r>
              <a:rPr lang="fr-CA" dirty="0" smtClean="0"/>
              <a:t>. </a:t>
            </a:r>
            <a:r>
              <a:rPr lang="fr-CA" dirty="0" err="1" smtClean="0"/>
              <a:t>See</a:t>
            </a:r>
            <a:r>
              <a:rPr lang="fr-CA" dirty="0" smtClean="0"/>
              <a:t> </a:t>
            </a:r>
            <a:r>
              <a:rPr lang="fr-CA" dirty="0" err="1" smtClean="0"/>
              <a:t>example</a:t>
            </a:r>
            <a:r>
              <a:rPr lang="fr-CA" dirty="0" smtClean="0"/>
              <a:t>: </a:t>
            </a: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620369" y="3808592"/>
            <a:ext cx="787237" cy="54825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509" y="3737721"/>
            <a:ext cx="897032" cy="89703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371" y="4931429"/>
            <a:ext cx="1678641" cy="158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253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Design </a:t>
            </a:r>
            <a:r>
              <a:rPr lang="fr-CA" dirty="0" err="1" smtClean="0"/>
              <a:t>needs</a:t>
            </a:r>
            <a:r>
              <a:rPr lang="fr-CA" dirty="0" smtClean="0"/>
              <a:t> to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refined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u="sng" dirty="0" smtClean="0"/>
              <a:t>Not </a:t>
            </a:r>
            <a:r>
              <a:rPr lang="fr-CA" u="sng" dirty="0" err="1" smtClean="0"/>
              <a:t>refined</a:t>
            </a:r>
            <a:r>
              <a:rPr lang="fr-CA" u="sng" dirty="0" smtClean="0"/>
              <a:t> </a:t>
            </a:r>
            <a:r>
              <a:rPr lang="fr-CA" dirty="0" err="1" smtClean="0"/>
              <a:t>see</a:t>
            </a:r>
            <a:r>
              <a:rPr lang="fr-CA" dirty="0" smtClean="0"/>
              <a:t> </a:t>
            </a:r>
            <a:r>
              <a:rPr lang="fr-CA" dirty="0" err="1" smtClean="0"/>
              <a:t>example</a:t>
            </a:r>
            <a:r>
              <a:rPr lang="fr-CA" dirty="0" smtClean="0"/>
              <a:t>:</a:t>
            </a:r>
          </a:p>
          <a:p>
            <a:endParaRPr lang="fr-CA" dirty="0"/>
          </a:p>
          <a:p>
            <a:endParaRPr lang="fr-CA" dirty="0" smtClean="0"/>
          </a:p>
          <a:p>
            <a:endParaRPr lang="fr-CA" dirty="0"/>
          </a:p>
          <a:p>
            <a:r>
              <a:rPr lang="fr-CA" dirty="0" err="1" smtClean="0"/>
              <a:t>Refined</a:t>
            </a:r>
            <a:r>
              <a:rPr lang="fr-CA" dirty="0" smtClean="0"/>
              <a:t> </a:t>
            </a:r>
            <a:r>
              <a:rPr lang="fr-CA" dirty="0" err="1" smtClean="0"/>
              <a:t>see</a:t>
            </a:r>
            <a:r>
              <a:rPr lang="fr-CA" dirty="0" smtClean="0"/>
              <a:t> </a:t>
            </a:r>
            <a:r>
              <a:rPr lang="fr-CA" dirty="0" err="1" smtClean="0"/>
              <a:t>example</a:t>
            </a:r>
            <a:endParaRPr lang="fr-CA" dirty="0" smtClean="0"/>
          </a:p>
          <a:p>
            <a:endParaRPr lang="fr-CA" dirty="0" smtClean="0"/>
          </a:p>
          <a:p>
            <a:pPr marL="0" indent="0">
              <a:buNone/>
            </a:pP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567" y="1825625"/>
            <a:ext cx="923925" cy="9429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62" y="4438090"/>
            <a:ext cx="4181475" cy="150495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1529" y="2817532"/>
            <a:ext cx="1760559" cy="126094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9566" y="4476750"/>
            <a:ext cx="2541371" cy="1700213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8861612" y="2998694"/>
            <a:ext cx="2754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smtClean="0"/>
              <a:t>The logo </a:t>
            </a:r>
            <a:r>
              <a:rPr lang="fr-CA" dirty="0" err="1" smtClean="0"/>
              <a:t>can</a:t>
            </a:r>
            <a:r>
              <a:rPr lang="fr-CA" dirty="0" smtClean="0"/>
              <a:t> point </a:t>
            </a:r>
            <a:r>
              <a:rPr lang="fr-CA" dirty="0" err="1" smtClean="0"/>
              <a:t>upward</a:t>
            </a:r>
            <a:r>
              <a:rPr lang="fr-CA" dirty="0" smtClean="0"/>
              <a:t> or </a:t>
            </a:r>
            <a:r>
              <a:rPr lang="fr-CA" dirty="0" err="1" smtClean="0"/>
              <a:t>upward</a:t>
            </a:r>
            <a:r>
              <a:rPr lang="fr-CA" dirty="0" smtClean="0"/>
              <a:t> right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947862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171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Examples of pictures that reflect my services</vt:lpstr>
      <vt:lpstr>Rocket</vt:lpstr>
      <vt:lpstr>Arrows</vt:lpstr>
      <vt:lpstr>Ideas of design</vt:lpstr>
      <vt:lpstr>Design needs to be refined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Examples of pictures that reflect my services</dc:title>
  <dc:creator>chandler elie</dc:creator>
  <cp:lastModifiedBy>chandler elie</cp:lastModifiedBy>
  <cp:revision>2</cp:revision>
  <dcterms:created xsi:type="dcterms:W3CDTF">2017-05-02T15:31:32Z</dcterms:created>
  <dcterms:modified xsi:type="dcterms:W3CDTF">2017-05-02T15:38:22Z</dcterms:modified>
</cp:coreProperties>
</file>